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9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CA6244-17D7-4909-84FC-0680AFED642B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59D9009-DE81-4ADF-B64A-097FF3EF04F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 нас на полянке расцвёл </a:t>
            </a:r>
            <a:r>
              <a:rPr lang="ru-RU" sz="6000" dirty="0" smtClean="0"/>
              <a:t>одуванчик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5805264"/>
            <a:ext cx="6172200" cy="56965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629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468052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Задачи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Дать представление об одуванчике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Развивать зрительное восприятие. Воспитывать любовь к природе.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0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616624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4">
                    <a:lumMod val="50000"/>
                  </a:schemeClr>
                </a:solidFill>
              </a:rPr>
              <a:t>Отгадай загадку</a:t>
            </a:r>
            <a:endParaRPr lang="ru-RU" sz="4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16833"/>
            <a:ext cx="3657600" cy="3960440"/>
          </a:xfrm>
        </p:spPr>
      </p:pic>
      <p:sp>
        <p:nvSpPr>
          <p:cNvPr id="7" name="Объект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Был я 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Солнышком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Лучистым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Стал я облачком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Пушистым.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3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Уронило солнце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Лучик золотой.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Вырос одуванчик,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Первый, молодой.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У него чудесный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Золотистый цвет.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Он большого солнца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Маленький портрет.</a:t>
            </a:r>
          </a:p>
          <a:p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(О. Высоцкая)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5" y="1988840"/>
            <a:ext cx="3657600" cy="3600400"/>
          </a:xfrm>
        </p:spPr>
      </p:pic>
    </p:spTree>
    <p:extLst>
      <p:ext uri="{BB962C8B-B14F-4D97-AF65-F5344CB8AC3E}">
        <p14:creationId xmlns:p14="http://schemas.microsoft.com/office/powerpoint/2010/main" val="428665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Носит одуванчик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Жёлтый сарафанчик.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Подрастёт — нарядится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В беленькое платьице,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Пышное, воздушное,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Ветерку послушное.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637" y="1600200"/>
            <a:ext cx="3573075" cy="4572000"/>
          </a:xfrm>
        </p:spPr>
      </p:pic>
    </p:spTree>
    <p:extLst>
      <p:ext uri="{BB962C8B-B14F-4D97-AF65-F5344CB8AC3E}">
        <p14:creationId xmlns:p14="http://schemas.microsoft.com/office/powerpoint/2010/main" val="323546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764704"/>
            <a:ext cx="4896544" cy="5400600"/>
          </a:xfrm>
        </p:spPr>
      </p:pic>
      <p:sp>
        <p:nvSpPr>
          <p:cNvPr id="5" name="Прямоугольник 4"/>
          <p:cNvSpPr/>
          <p:nvPr/>
        </p:nvSpPr>
        <p:spPr>
          <a:xfrm>
            <a:off x="539552" y="2136339"/>
            <a:ext cx="34563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B050"/>
                </a:solidFill>
              </a:rPr>
              <a:t>Из шариков пушистых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Над пестрым летним лугом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Летят парашютисты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Вдогонку друг за другом.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Едва земли коснутся —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Уснут, как на диванчике.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А по весне проснутся…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и будут — одуванчики!</a:t>
            </a:r>
          </a:p>
          <a:p>
            <a:r>
              <a:rPr lang="ru-RU" sz="2000" i="1" dirty="0">
                <a:solidFill>
                  <a:srgbClr val="00B050"/>
                </a:solidFill>
              </a:rPr>
              <a:t>(</a:t>
            </a:r>
            <a:r>
              <a:rPr lang="ru-RU" sz="2000" i="1" dirty="0" err="1">
                <a:solidFill>
                  <a:srgbClr val="00B050"/>
                </a:solidFill>
              </a:rPr>
              <a:t>И.Токмакова</a:t>
            </a:r>
            <a:r>
              <a:rPr lang="ru-RU" sz="2000" i="1" dirty="0">
                <a:solidFill>
                  <a:srgbClr val="00B050"/>
                </a:solidFill>
              </a:rPr>
              <a:t>)</a:t>
            </a:r>
            <a:endParaRPr lang="ru-RU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88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3657600" cy="5551512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Семечко падает в землю . Земля бережёт его, греет , вода поит . Растёт стебель ,тянется к солнечному свету . Появляется бутон , набухает превращаясь в цветок 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0648"/>
            <a:ext cx="4248472" cy="6192688"/>
          </a:xfrm>
        </p:spPr>
      </p:pic>
    </p:spTree>
    <p:extLst>
      <p:ext uri="{BB962C8B-B14F-4D97-AF65-F5344CB8AC3E}">
        <p14:creationId xmlns:p14="http://schemas.microsoft.com/office/powerpoint/2010/main" val="111499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B050"/>
                </a:solidFill>
              </a:rPr>
              <a:t>Цветок поит насекомых сладким нектаром. Пчёлы пьют нектар и собирают пыльцу, из которой делают мёд.</a:t>
            </a: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16832"/>
            <a:ext cx="3088456" cy="388843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4" y="1916832"/>
            <a:ext cx="4190057" cy="3888432"/>
          </a:xfrm>
        </p:spPr>
      </p:pic>
    </p:spTree>
    <p:extLst>
      <p:ext uri="{BB962C8B-B14F-4D97-AF65-F5344CB8AC3E}">
        <p14:creationId xmlns:p14="http://schemas.microsoft.com/office/powerpoint/2010/main" val="200688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B050"/>
                </a:solidFill>
              </a:rPr>
              <a:t>Из одуванчика можно сплести венок и поиграть в игру «Подуй на меня »</a:t>
            </a:r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4032448" cy="417646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00808"/>
            <a:ext cx="4176464" cy="3960440"/>
          </a:xfrm>
        </p:spPr>
      </p:pic>
    </p:spTree>
    <p:extLst>
      <p:ext uri="{BB962C8B-B14F-4D97-AF65-F5344CB8AC3E}">
        <p14:creationId xmlns:p14="http://schemas.microsoft.com/office/powerpoint/2010/main" val="287052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7920879" cy="6141169"/>
          </a:xfrm>
        </p:spPr>
      </p:pic>
    </p:spTree>
    <p:extLst>
      <p:ext uri="{BB962C8B-B14F-4D97-AF65-F5344CB8AC3E}">
        <p14:creationId xmlns:p14="http://schemas.microsoft.com/office/powerpoint/2010/main" val="100125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385248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4"/>
                </a:solidFill>
              </a:rPr>
              <a:t>Спасибо за просмотр</a:t>
            </a:r>
            <a:endParaRPr lang="ru-RU" sz="4000" dirty="0">
              <a:solidFill>
                <a:schemeClr val="accent4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52" y="1700808"/>
            <a:ext cx="7163132" cy="43924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5619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103</TotalTime>
  <Words>105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У нас на полянке расцвёл одуванчик</vt:lpstr>
      <vt:lpstr>Задачи</vt:lpstr>
      <vt:lpstr>Отгадай загадку</vt:lpstr>
      <vt:lpstr>Презентация PowerPoint</vt:lpstr>
      <vt:lpstr>Презентация PowerPoint</vt:lpstr>
      <vt:lpstr>Презентация PowerPoint</vt:lpstr>
      <vt:lpstr>Презентация PowerPoint</vt:lpstr>
      <vt:lpstr>Цветок поит насекомых сладким нектаром. Пчёлы пьют нектар и собирают пыльцу, из которой делают мёд.</vt:lpstr>
      <vt:lpstr>Из одуванчика можно сплести венок и поиграть в игру «Подуй на меня »</vt:lpstr>
      <vt:lpstr>Презентация PowerPoint</vt:lpstr>
      <vt:lpstr>Спасибо за просмотр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нас на полянке расцвёл одуванчик</dc:title>
  <dc:creator>User</dc:creator>
  <cp:lastModifiedBy>U</cp:lastModifiedBy>
  <cp:revision>11</cp:revision>
  <dcterms:created xsi:type="dcterms:W3CDTF">2017-06-12T06:05:27Z</dcterms:created>
  <dcterms:modified xsi:type="dcterms:W3CDTF">2020-04-30T19:40:51Z</dcterms:modified>
</cp:coreProperties>
</file>